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palliativeinpracticedotorg.files.wordpress.com/2013/07/bill-option-4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za/url?sa=i&amp;rct=j&amp;q=&amp;esrc=s&amp;source=images&amp;cd=&amp;cad=rja&amp;uact=8&amp;ved=0CAcQjRw&amp;url=http%3A%2F%2Fwww.dreamstime.com%2Fstock-images-tired-office-worker-image25530814&amp;ei=mTRuVJWGNsvOaMyUgZgF&amp;psig=AFQjCNF8lBDi6LvUCqIYWwtBG7XJ-ISkew&amp;ust=1416594739859142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http://thumbs.dreamstime.com/z/female-office-worker-2290374.jpg" TargetMode="Externa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ainyquote.com/quotes/authors/s/simon_sinek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WELCOME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smtClean="0"/>
              <a:t>FINAL </a:t>
            </a:r>
            <a:r>
              <a:rPr lang="en-ZA" dirty="0"/>
              <a:t>QUARTERLY </a:t>
            </a:r>
            <a:br>
              <a:rPr lang="en-ZA" dirty="0"/>
            </a:br>
            <a:r>
              <a:rPr lang="en-ZA" dirty="0"/>
              <a:t>MEETING </a:t>
            </a:r>
            <a:endParaRPr lang="en-ZA" dirty="0" smtClean="0"/>
          </a:p>
          <a:p>
            <a:r>
              <a:rPr lang="en-ZA" dirty="0" smtClean="0"/>
              <a:t>2014</a:t>
            </a:r>
            <a:endParaRPr lang="en-ZA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88" y="228600"/>
            <a:ext cx="8662811" cy="1762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SAPRAA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200650"/>
            <a:ext cx="1552575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301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232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PHARMACEUTICAL REGULATORY AFFAIRS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56518"/>
            <a:ext cx="9220199" cy="5501482"/>
          </a:xfrm>
          <a:gradFill flip="none" rotWithShape="1">
            <a:gsLst>
              <a:gs pos="0">
                <a:schemeClr val="accent5">
                  <a:lumMod val="60000"/>
                  <a:lumOff val="40000"/>
                </a:schemeClr>
              </a:gs>
              <a:gs pos="6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txBody>
          <a:bodyPr/>
          <a:lstStyle/>
          <a:p>
            <a:pPr marL="0" indent="0">
              <a:buNone/>
            </a:pPr>
            <a:endParaRPr lang="en-ZA" dirty="0"/>
          </a:p>
        </p:txBody>
      </p:sp>
      <p:sp>
        <p:nvSpPr>
          <p:cNvPr id="4" name="Regular Pentagon 3"/>
          <p:cNvSpPr/>
          <p:nvPr/>
        </p:nvSpPr>
        <p:spPr>
          <a:xfrm>
            <a:off x="381000" y="1983441"/>
            <a:ext cx="3200400" cy="990600"/>
          </a:xfrm>
          <a:prstGeom prst="pentag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400" b="1" dirty="0" smtClean="0"/>
              <a:t>VIGOROUS</a:t>
            </a:r>
            <a:endParaRPr lang="en-ZA" sz="2400" b="1" dirty="0"/>
          </a:p>
        </p:txBody>
      </p:sp>
      <p:sp>
        <p:nvSpPr>
          <p:cNvPr id="5" name="Oval 4"/>
          <p:cNvSpPr/>
          <p:nvPr/>
        </p:nvSpPr>
        <p:spPr>
          <a:xfrm>
            <a:off x="3200400" y="1402142"/>
            <a:ext cx="3200400" cy="9906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400" b="1" dirty="0" smtClean="0"/>
              <a:t>CHANGING</a:t>
            </a:r>
            <a:endParaRPr lang="en-ZA" sz="2400" b="1" dirty="0"/>
          </a:p>
        </p:txBody>
      </p:sp>
      <p:sp>
        <p:nvSpPr>
          <p:cNvPr id="6" name="Dodecagon 5"/>
          <p:cNvSpPr/>
          <p:nvPr/>
        </p:nvSpPr>
        <p:spPr>
          <a:xfrm>
            <a:off x="3200400" y="5334000"/>
            <a:ext cx="3200400" cy="990600"/>
          </a:xfrm>
          <a:prstGeom prst="dodec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z="2400" b="1" dirty="0" smtClean="0"/>
              <a:t>DEVELOPING</a:t>
            </a:r>
            <a:endParaRPr lang="en-ZA" sz="2400" b="1" dirty="0"/>
          </a:p>
        </p:txBody>
      </p:sp>
      <p:sp>
        <p:nvSpPr>
          <p:cNvPr id="7" name="Cloud 6"/>
          <p:cNvSpPr/>
          <p:nvPr/>
        </p:nvSpPr>
        <p:spPr>
          <a:xfrm>
            <a:off x="3320143" y="3124200"/>
            <a:ext cx="3200400" cy="990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400" b="1" dirty="0" smtClean="0"/>
              <a:t>DYNAMIC</a:t>
            </a:r>
            <a:endParaRPr lang="en-ZA" sz="2400" b="1" dirty="0"/>
          </a:p>
        </p:txBody>
      </p:sp>
      <p:sp>
        <p:nvSpPr>
          <p:cNvPr id="8" name="Right Triangle 7"/>
          <p:cNvSpPr/>
          <p:nvPr/>
        </p:nvSpPr>
        <p:spPr>
          <a:xfrm>
            <a:off x="457200" y="3200400"/>
            <a:ext cx="3200400" cy="990600"/>
          </a:xfrm>
          <a:prstGeom prst="rt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400" b="1" dirty="0" smtClean="0"/>
              <a:t>EXCITING</a:t>
            </a:r>
            <a:endParaRPr lang="en-ZA" sz="2400" b="1" dirty="0"/>
          </a:p>
        </p:txBody>
      </p:sp>
      <p:sp>
        <p:nvSpPr>
          <p:cNvPr id="9" name="Moon 8"/>
          <p:cNvSpPr/>
          <p:nvPr/>
        </p:nvSpPr>
        <p:spPr>
          <a:xfrm>
            <a:off x="4953000" y="4343400"/>
            <a:ext cx="3200400" cy="990600"/>
          </a:xfrm>
          <a:prstGeom prst="moon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z="2400" b="1" dirty="0" smtClean="0"/>
              <a:t>LIVELY</a:t>
            </a:r>
            <a:endParaRPr lang="en-ZA" sz="2400" b="1" dirty="0"/>
          </a:p>
        </p:txBody>
      </p:sp>
      <p:sp>
        <p:nvSpPr>
          <p:cNvPr id="10" name="Oval 9"/>
          <p:cNvSpPr/>
          <p:nvPr/>
        </p:nvSpPr>
        <p:spPr>
          <a:xfrm>
            <a:off x="381000" y="4650762"/>
            <a:ext cx="3200400" cy="990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400" b="1" dirty="0" smtClean="0"/>
              <a:t>TRANSITIONAL</a:t>
            </a:r>
            <a:endParaRPr lang="en-ZA" sz="2400" b="1" dirty="0"/>
          </a:p>
        </p:txBody>
      </p:sp>
      <p:sp>
        <p:nvSpPr>
          <p:cNvPr id="11" name="Can 10"/>
          <p:cNvSpPr/>
          <p:nvPr/>
        </p:nvSpPr>
        <p:spPr>
          <a:xfrm>
            <a:off x="6781800" y="3200400"/>
            <a:ext cx="2052918" cy="990600"/>
          </a:xfrm>
          <a:prstGeom prst="ca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z="2400" b="1" dirty="0" smtClean="0"/>
              <a:t>DEVELOPING</a:t>
            </a:r>
            <a:endParaRPr lang="en-ZA" sz="2400" b="1" dirty="0"/>
          </a:p>
        </p:txBody>
      </p:sp>
      <p:sp>
        <p:nvSpPr>
          <p:cNvPr id="12" name="Cube 11"/>
          <p:cNvSpPr/>
          <p:nvPr/>
        </p:nvSpPr>
        <p:spPr>
          <a:xfrm>
            <a:off x="5965371" y="2122714"/>
            <a:ext cx="3200400" cy="990600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z="2400" b="1" dirty="0" smtClean="0"/>
              <a:t>ALTERING</a:t>
            </a:r>
            <a:endParaRPr lang="en-ZA" sz="2400" b="1" dirty="0"/>
          </a:p>
        </p:txBody>
      </p:sp>
      <p:pic>
        <p:nvPicPr>
          <p:cNvPr id="2054" name="Picture 6" descr="bill option 4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457" y="836021"/>
            <a:ext cx="1415142" cy="933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709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</p:txBody>
      </p:sp>
      <p:pic>
        <p:nvPicPr>
          <p:cNvPr id="3074" name="Picture 2" descr="https://encrypted-tbn3.gstatic.com/images?q=tbn:ANd9GcSF_CJF79BaDNFIk6H8uf05IMxzoUnH4dOMBQiOLItTS7Ay28v5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0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encrypted-tbn2.gstatic.com/images?q=tbn:ANd9GcTyC4guUWQFq15uLA-cBLlAbu1N8TRDWoy1ffpCotcaicGY4zub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4430" y="1873749"/>
            <a:ext cx="2619375" cy="285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Female Office Worker">
            <a:hlinkClick r:id="rId5" tooltip="Download Female Office Worker Stock Images - Image: 2290374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199" y="4728699"/>
            <a:ext cx="3004457" cy="200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215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9600" dirty="0">
                <a:solidFill>
                  <a:srgbClr val="0033CC"/>
                </a:solidFill>
              </a:rPr>
              <a:t>Champions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" y="1582340"/>
            <a:ext cx="8534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2800" b="1" dirty="0" smtClean="0">
                <a:solidFill>
                  <a:srgbClr val="FF0000"/>
                </a:solidFill>
              </a:rPr>
              <a:t>are </a:t>
            </a:r>
            <a:r>
              <a:rPr lang="en-ZA" sz="2800" b="1" dirty="0">
                <a:solidFill>
                  <a:srgbClr val="FF0000"/>
                </a:solidFill>
              </a:rPr>
              <a:t>not the ones who always win races</a:t>
            </a:r>
            <a:r>
              <a:rPr lang="en-ZA" sz="2800" b="1" dirty="0"/>
              <a:t> </a:t>
            </a:r>
            <a:r>
              <a:rPr lang="en-ZA" sz="2800" b="1" dirty="0" smtClean="0"/>
              <a:t>– </a:t>
            </a:r>
          </a:p>
          <a:p>
            <a:r>
              <a:rPr lang="en-ZA" sz="2800" b="1" dirty="0" smtClean="0"/>
              <a:t>champions </a:t>
            </a:r>
            <a:r>
              <a:rPr lang="en-ZA" sz="2800" b="1" dirty="0"/>
              <a:t>are the ones who get out there and try. </a:t>
            </a:r>
            <a:endParaRPr lang="en-ZA" sz="2800" b="1" dirty="0" smtClean="0"/>
          </a:p>
          <a:p>
            <a:r>
              <a:rPr lang="en-ZA" sz="2800" b="1" dirty="0" smtClean="0">
                <a:solidFill>
                  <a:srgbClr val="0033CC"/>
                </a:solidFill>
              </a:rPr>
              <a:t>And </a:t>
            </a:r>
            <a:r>
              <a:rPr lang="en-ZA" sz="2800" b="1" dirty="0">
                <a:solidFill>
                  <a:srgbClr val="0033CC"/>
                </a:solidFill>
              </a:rPr>
              <a:t>try harder the next time. </a:t>
            </a:r>
            <a:endParaRPr lang="en-ZA" sz="2800" b="1" dirty="0" smtClean="0">
              <a:solidFill>
                <a:srgbClr val="0033CC"/>
              </a:solidFill>
            </a:endParaRPr>
          </a:p>
          <a:p>
            <a:r>
              <a:rPr lang="en-ZA" sz="2800" b="1" dirty="0" smtClean="0"/>
              <a:t>And </a:t>
            </a:r>
            <a:r>
              <a:rPr lang="en-ZA" sz="2800" b="1" dirty="0"/>
              <a:t>even harder the next time. </a:t>
            </a:r>
            <a:endParaRPr lang="en-ZA" sz="2800" b="1" dirty="0" smtClean="0"/>
          </a:p>
          <a:p>
            <a:r>
              <a:rPr lang="en-ZA" sz="2800" b="1" dirty="0" smtClean="0">
                <a:solidFill>
                  <a:srgbClr val="FF0000"/>
                </a:solidFill>
              </a:rPr>
              <a:t>'Champion</a:t>
            </a:r>
            <a:r>
              <a:rPr lang="en-ZA" sz="2800" b="1" dirty="0">
                <a:solidFill>
                  <a:srgbClr val="FF0000"/>
                </a:solidFill>
              </a:rPr>
              <a:t>' is a state of mind. </a:t>
            </a:r>
            <a:endParaRPr lang="en-ZA" sz="2800" b="1" dirty="0" smtClean="0">
              <a:solidFill>
                <a:srgbClr val="FF0000"/>
              </a:solidFill>
            </a:endParaRPr>
          </a:p>
          <a:p>
            <a:r>
              <a:rPr lang="en-ZA" sz="2800" b="1" dirty="0" smtClean="0"/>
              <a:t>They </a:t>
            </a:r>
            <a:r>
              <a:rPr lang="en-ZA" sz="2800" b="1" dirty="0"/>
              <a:t>are devoted. </a:t>
            </a:r>
            <a:endParaRPr lang="en-ZA" sz="2800" b="1" dirty="0" smtClean="0"/>
          </a:p>
          <a:p>
            <a:r>
              <a:rPr lang="en-ZA" sz="2800" b="1" dirty="0" smtClean="0">
                <a:solidFill>
                  <a:srgbClr val="0033CC"/>
                </a:solidFill>
              </a:rPr>
              <a:t>They </a:t>
            </a:r>
            <a:r>
              <a:rPr lang="en-ZA" sz="2800" b="1" dirty="0">
                <a:solidFill>
                  <a:srgbClr val="0033CC"/>
                </a:solidFill>
              </a:rPr>
              <a:t>compete to best themselves as much if not more than they compete to best others. </a:t>
            </a:r>
            <a:endParaRPr lang="en-ZA" sz="2800" b="1" dirty="0" smtClean="0">
              <a:solidFill>
                <a:srgbClr val="0033CC"/>
              </a:solidFill>
            </a:endParaRPr>
          </a:p>
          <a:p>
            <a:r>
              <a:rPr lang="en-ZA" sz="2800" b="1" dirty="0" smtClean="0"/>
              <a:t>Champions </a:t>
            </a:r>
            <a:r>
              <a:rPr lang="en-ZA" sz="2800" b="1" dirty="0"/>
              <a:t>are not just athletes.</a:t>
            </a:r>
          </a:p>
          <a:p>
            <a:endParaRPr lang="en-ZA" sz="2000" b="1" dirty="0" smtClean="0">
              <a:hlinkClick r:id="rId2"/>
            </a:endParaRPr>
          </a:p>
          <a:p>
            <a:r>
              <a:rPr lang="en-ZA" sz="2000" b="1" dirty="0" smtClean="0">
                <a:hlinkClick r:id="rId2"/>
              </a:rPr>
              <a:t>Simon </a:t>
            </a:r>
            <a:r>
              <a:rPr lang="en-ZA" sz="2000" b="1" dirty="0" err="1">
                <a:hlinkClick r:id="rId2"/>
              </a:rPr>
              <a:t>Sinek</a:t>
            </a:r>
            <a:r>
              <a:rPr lang="en-ZA" sz="2000" b="1" dirty="0">
                <a:hlinkClick r:id="rId2"/>
              </a:rPr>
              <a:t> </a:t>
            </a:r>
            <a:endParaRPr lang="en-ZA" sz="2000" b="1" dirty="0"/>
          </a:p>
          <a:p>
            <a:endParaRPr lang="en-ZA" sz="2800" b="1" dirty="0"/>
          </a:p>
        </p:txBody>
      </p:sp>
    </p:spTree>
    <p:extLst>
      <p:ext uri="{BB962C8B-B14F-4D97-AF65-F5344CB8AC3E}">
        <p14:creationId xmlns:p14="http://schemas.microsoft.com/office/powerpoint/2010/main" val="257899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THANK YOU FOR YOUR ATTENDANCE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b="1" dirty="0" smtClean="0">
                <a:solidFill>
                  <a:srgbClr val="FF0000"/>
                </a:solidFill>
              </a:rPr>
              <a:t>HAPPY HOLIDAYS </a:t>
            </a:r>
          </a:p>
          <a:p>
            <a:r>
              <a:rPr lang="en-ZA" b="1" dirty="0" smtClean="0">
                <a:solidFill>
                  <a:srgbClr val="FF0000"/>
                </a:solidFill>
              </a:rPr>
              <a:t>TRAVEL SAFELY</a:t>
            </a:r>
            <a:endParaRPr lang="en-ZA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88" y="228600"/>
            <a:ext cx="8662811" cy="1762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SAPRAA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200650"/>
            <a:ext cx="1552575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253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96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WELCOME</vt:lpstr>
      <vt:lpstr>PHARMACEUTICAL REGULATORY AFFAIRS</vt:lpstr>
      <vt:lpstr>PowerPoint Presentation</vt:lpstr>
      <vt:lpstr>Champions</vt:lpstr>
      <vt:lpstr>THANK YOU FOR YOUR ATTENDANCE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Salma Ismail</dc:creator>
  <cp:lastModifiedBy>Salma Ismail</cp:lastModifiedBy>
  <cp:revision>8</cp:revision>
  <dcterms:created xsi:type="dcterms:W3CDTF">2006-08-16T00:00:00Z</dcterms:created>
  <dcterms:modified xsi:type="dcterms:W3CDTF">2014-11-20T18:47:50Z</dcterms:modified>
</cp:coreProperties>
</file>